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7"/>
  </p:notesMasterIdLst>
  <p:sldIdLst>
    <p:sldId id="262" r:id="rId2"/>
    <p:sldId id="263" r:id="rId3"/>
    <p:sldId id="266" r:id="rId4"/>
    <p:sldId id="264" r:id="rId5"/>
    <p:sldId id="275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41" autoAdjust="0"/>
    <p:restoredTop sz="98566" autoAdjust="0"/>
  </p:normalViewPr>
  <p:slideViewPr>
    <p:cSldViewPr>
      <p:cViewPr varScale="1">
        <p:scale>
          <a:sx n="106" d="100"/>
          <a:sy n="106" d="100"/>
        </p:scale>
        <p:origin x="-90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BAEE02D-9BE0-4550-A999-A8B92DE8E5F5}" type="datetimeFigureOut">
              <a:rPr lang="ru-RU"/>
              <a:pPr>
                <a:defRPr/>
              </a:pPr>
              <a:t>29.10.2018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07D9A4D-609A-4B5A-83EE-526DDAEC6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5120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87F3F4-148B-49B1-B94D-15C2244C3514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84AB3D-1AB7-4BF4-A939-D2F5991CE60E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C493B-BC2E-4628-8E9E-8CF7F673E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CA583-9F51-46EB-B8D5-467A49593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1D415-6A4E-49C9-A24D-E30D5888AE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C2D6C-36DA-4568-BA7F-67EB908B1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06BD3-3B44-44D5-8BD1-9C97073D6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78F7-F004-4632-926B-972AA071D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F2D4D-84B9-4A68-A12D-D9989199A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C948C-8EF6-42F6-8D02-2C044574CF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D4FFA-AC00-48A5-A7D4-2A8A7A30D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9B23C-ACCD-4BA5-B0A0-2743F543BD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F8B3D-F7E5-4AE5-8611-913738211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E3C57A4-3F63-4F96-89F0-D057CA353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18" Type="http://schemas.openxmlformats.org/officeDocument/2006/relationships/image" Target="../media/image18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gif"/><Relationship Id="rId2" Type="http://schemas.openxmlformats.org/officeDocument/2006/relationships/image" Target="../media/image2.jpeg"/><Relationship Id="rId16" Type="http://schemas.openxmlformats.org/officeDocument/2006/relationships/image" Target="../media/image16.gif"/><Relationship Id="rId20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gif"/><Relationship Id="rId10" Type="http://schemas.openxmlformats.org/officeDocument/2006/relationships/image" Target="../media/image10.png"/><Relationship Id="rId19" Type="http://schemas.openxmlformats.org/officeDocument/2006/relationships/image" Target="../media/image19.gif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3" cstate="email"/>
          <a:srcRect l="16994" t="3809" r="22871" b="6081"/>
          <a:stretch>
            <a:fillRect/>
          </a:stretch>
        </p:blipFill>
        <p:spPr bwMode="auto">
          <a:xfrm>
            <a:off x="2268538" y="476250"/>
            <a:ext cx="3979862" cy="6143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055" name="Picture 5"/>
          <p:cNvPicPr>
            <a:picLocks noChangeAspect="1" noChangeArrowheads="1"/>
          </p:cNvPicPr>
          <p:nvPr/>
        </p:nvPicPr>
        <p:blipFill>
          <a:blip r:embed="rId3" cstate="email"/>
          <a:srcRect l="16994" t="3809" r="22871" b="6081"/>
          <a:stretch>
            <a:fillRect/>
          </a:stretch>
        </p:blipFill>
        <p:spPr bwMode="auto">
          <a:xfrm>
            <a:off x="2268538" y="476250"/>
            <a:ext cx="3979862" cy="61436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L01p1p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700463"/>
            <a:ext cx="9144000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882015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699"/>
              </a:avLst>
            </a:prstTxWarp>
          </a:bodyPr>
          <a:lstStyle/>
          <a:p>
            <a:pPr algn="ctr"/>
            <a:endParaRPr lang="ru-RU" sz="2800" kern="10">
              <a:ln w="12700">
                <a:solidFill>
                  <a:srgbClr val="FF3399"/>
                </a:solidFill>
                <a:round/>
                <a:headEnd/>
                <a:tailEnd/>
              </a:ln>
              <a:solidFill>
                <a:schemeClr val="tx1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6153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" y="4714875"/>
            <a:ext cx="2214563" cy="1858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4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4500570"/>
            <a:ext cx="2143130" cy="2099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155" name="Picture 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072330" y="4929198"/>
            <a:ext cx="1785950" cy="1643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8" name="Picture 1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0046" y="350830"/>
            <a:ext cx="2110043" cy="18573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4" name="Picture 15"/>
          <p:cNvPicPr>
            <a:picLocks noChangeAspect="1" noChangeArrowheads="1"/>
          </p:cNvPicPr>
          <p:nvPr/>
        </p:nvPicPr>
        <p:blipFill>
          <a:blip r:embed="rId7" cstate="email"/>
          <a:srcRect l="14999" r="11665"/>
          <a:stretch>
            <a:fillRect/>
          </a:stretch>
        </p:blipFill>
        <p:spPr bwMode="auto">
          <a:xfrm>
            <a:off x="3132138" y="1989138"/>
            <a:ext cx="31432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16305" y="307953"/>
            <a:ext cx="2143140" cy="15960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74607" y="2570140"/>
            <a:ext cx="2500331" cy="1665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715140" y="2357430"/>
            <a:ext cx="2214578" cy="22637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1260475" y="-1395413"/>
            <a:ext cx="8643938" cy="8515351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1" name="Рисунок 20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443663" y="260350"/>
            <a:ext cx="1762125" cy="3621088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 rot="783968">
            <a:off x="5205269" y="1363106"/>
            <a:ext cx="2786082" cy="31547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99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429250" y="5214938"/>
            <a:ext cx="166052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a119"/>
          <p:cNvPicPr>
            <a:picLocks noChangeAspect="1" noChangeArrowheads="1" noCrop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5219700" y="3357563"/>
            <a:ext cx="981075" cy="1304925"/>
          </a:xfrm>
          <a:prstGeom prst="rect">
            <a:avLst/>
          </a:prstGeom>
          <a:noFill/>
        </p:spPr>
      </p:pic>
      <p:pic>
        <p:nvPicPr>
          <p:cNvPr id="4121" name="Picture 25" descr="a202"/>
          <p:cNvPicPr>
            <a:picLocks noChangeAspect="1" noChangeArrowheads="1" noCrop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763713" y="0"/>
            <a:ext cx="2016125" cy="1546225"/>
          </a:xfrm>
          <a:prstGeom prst="rect">
            <a:avLst/>
          </a:prstGeom>
          <a:noFill/>
        </p:spPr>
      </p:pic>
      <p:pic>
        <p:nvPicPr>
          <p:cNvPr id="4122" name="Picture 26" descr="a108"/>
          <p:cNvPicPr>
            <a:picLocks noChangeAspect="1" noChangeArrowheads="1" noCrop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667625" y="1052513"/>
            <a:ext cx="1981200" cy="942975"/>
          </a:xfrm>
          <a:prstGeom prst="rect">
            <a:avLst/>
          </a:prstGeom>
          <a:noFill/>
        </p:spPr>
      </p:pic>
      <p:pic>
        <p:nvPicPr>
          <p:cNvPr id="4124" name="Picture 28" descr="sailboat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042988" y="3500438"/>
            <a:ext cx="1655762" cy="1285875"/>
          </a:xfrm>
          <a:prstGeom prst="rect">
            <a:avLst/>
          </a:prstGeom>
          <a:noFill/>
        </p:spPr>
      </p:pic>
      <p:pic>
        <p:nvPicPr>
          <p:cNvPr id="4126" name="Picture 30" descr="bottle-mail"/>
          <p:cNvPicPr>
            <a:picLocks noChangeAspect="1" noChangeArrowheads="1" noCrop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323850" y="4005263"/>
            <a:ext cx="750888" cy="685800"/>
          </a:xfrm>
          <a:prstGeom prst="rect">
            <a:avLst/>
          </a:prstGeom>
          <a:noFill/>
        </p:spPr>
      </p:pic>
      <p:pic>
        <p:nvPicPr>
          <p:cNvPr id="4127" name="Picture 31" descr="firepit"/>
          <p:cNvPicPr>
            <a:picLocks noChangeAspect="1" noChangeArrowheads="1" noCrop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5580063" y="1557338"/>
            <a:ext cx="952500" cy="9525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5076825" y="1341438"/>
            <a:ext cx="9937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Рисунок 4" descr="экология 001"/>
          <p:cNvPicPr>
            <a:picLocks noChangeAspect="1" noChangeArrowheads="1"/>
          </p:cNvPicPr>
          <p:nvPr/>
        </p:nvPicPr>
        <p:blipFill>
          <a:blip r:embed="rId2" cstate="email">
            <a:lum contras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5513" y="1500188"/>
            <a:ext cx="8218487" cy="4114800"/>
          </a:xfrm>
        </p:spPr>
        <p:txBody>
          <a:bodyPr/>
          <a:lstStyle/>
          <a:p>
            <a:pPr>
              <a:buClr>
                <a:schemeClr val="tx2"/>
              </a:buClr>
              <a:buFontTx/>
              <a:buNone/>
            </a:pPr>
            <a:endParaRPr lang="ru-RU" sz="2000" smtClean="0"/>
          </a:p>
          <a:p>
            <a:pPr>
              <a:buClr>
                <a:schemeClr val="tx2"/>
              </a:buClr>
              <a:buFontTx/>
              <a:buNone/>
            </a:pPr>
            <a:endParaRPr lang="ru-RU" sz="2000" smtClean="0"/>
          </a:p>
          <a:p>
            <a:pPr>
              <a:buClr>
                <a:schemeClr val="tx2"/>
              </a:buClr>
              <a:buFontTx/>
              <a:buNone/>
            </a:pPr>
            <a:endParaRPr lang="ru-RU" sz="2000" smtClean="0"/>
          </a:p>
          <a:p>
            <a:pPr>
              <a:buClr>
                <a:schemeClr val="tx2"/>
              </a:buClr>
              <a:buFontTx/>
              <a:buNone/>
            </a:pPr>
            <a:endParaRPr lang="ru-RU" sz="2400" smtClean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lum bright="12000" contrast="36000"/>
          </a:blip>
          <a:srcRect/>
          <a:stretch>
            <a:fillRect/>
          </a:stretch>
        </p:blipFill>
        <p:spPr bwMode="auto">
          <a:xfrm>
            <a:off x="1116013" y="404813"/>
            <a:ext cx="724217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8400" y="2058988"/>
            <a:ext cx="4503738" cy="23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</TotalTime>
  <Words>3</Words>
  <Application>Microsoft Office PowerPoint</Application>
  <PresentationFormat>Экран (4:3)</PresentationFormat>
  <Paragraphs>5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СОШ №5 ст.Бриньковская</dc:title>
  <dc:creator>User</dc:creator>
  <cp:lastModifiedBy>Пользователь</cp:lastModifiedBy>
  <cp:revision>33</cp:revision>
  <dcterms:created xsi:type="dcterms:W3CDTF">2010-12-02T16:16:02Z</dcterms:created>
  <dcterms:modified xsi:type="dcterms:W3CDTF">2018-10-29T15:35:40Z</dcterms:modified>
</cp:coreProperties>
</file>